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43" y="71186"/>
            <a:ext cx="1962980" cy="4921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07" y="563311"/>
            <a:ext cx="1641716" cy="36512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二月二十四日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2576629" y="843677"/>
            <a:ext cx="74134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第十八課    小晶的自行車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(A)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生字：</a:t>
            </a:r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</a:t>
            </a:r>
            <a:b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1.發現     2.焦急     3.警察局    4.報案    5.警員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6.忙碌     7.找回     8.</a:t>
            </a:r>
            <a:r>
              <a:rPr lang="zh-TW" altLang="en-US" sz="2000" dirty="0">
                <a:latin typeface="Fayin" pitchFamily="2" charset="-128"/>
                <a:ea typeface="Fayin" pitchFamily="2" charset="-128"/>
              </a:rPr>
              <a:t>電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話     9.認領    10.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說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不出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11.警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察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 12.安慰    13.附近    14.事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(B)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習作：完成第 1</a:t>
            </a:r>
            <a:r>
              <a:rPr lang="nl-NL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8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課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(C)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作句：   1.發現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例: 我</a:t>
            </a:r>
            <a:r>
              <a:rPr lang="zh-TW" altLang="en-US" sz="2000" dirty="0"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發現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冰箱裏的食物少了很多。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 2.焦急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例：姐姐的錢包不見了，</a:t>
            </a:r>
            <a:r>
              <a:rPr lang="zh-TW" altLang="en-US" sz="2000" dirty="0"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焦急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地四處尋找。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(D)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默書：第十七、十八課詞語 </a:t>
            </a:r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(3 月 </a:t>
            </a:r>
            <a:r>
              <a:rPr lang="nl-NL" altLang="zh-TW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日)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1.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熊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貓   2.課堂   3.介紹   4.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教   5.生長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6.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胖胖  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7.笨頭笨腦   8.主要   9.大量   10.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死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亡</a:t>
            </a:r>
            <a:endParaRPr lang="nl-NL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nl-NL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11.發現   12. 焦急   13.警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察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局   14.報案   15.警員</a:t>
            </a:r>
          </a:p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16.忙碌   17.找回    18.</a:t>
            </a:r>
            <a:r>
              <a:rPr lang="zh-TW" altLang="en-US" sz="2000" dirty="0">
                <a:latin typeface="Fayin" pitchFamily="2" charset="-128"/>
                <a:ea typeface="Fayin" pitchFamily="2" charset="-128"/>
              </a:rPr>
              <a:t>電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話    19.認</a:t>
            </a:r>
            <a:r>
              <a:rPr lang="zh-TW" altLang="en-US" sz="2000" dirty="0">
                <a:latin typeface="DFKai-SB" panose="03000509000000000000" pitchFamily="65" charset="-120"/>
                <a:ea typeface="dfft" panose="02010609000101010101" pitchFamily="49" charset="-120"/>
              </a:rPr>
              <a:t>領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  20.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說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不出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(E)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熟讀第十八課課文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13732D-2231-4B2B-ACAA-EFA0C5BD4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346"/>
            <a:ext cx="12192000" cy="6837308"/>
          </a:xfrm>
          <a:prstGeom prst="rect">
            <a:avLst/>
          </a:prstGeom>
        </p:spPr>
      </p:pic>
      <p:pic>
        <p:nvPicPr>
          <p:cNvPr id="10" name="第十八課 小晶的自行車 生字詞語">
            <a:hlinkClick r:id="" action="ppaction://media"/>
            <a:extLst>
              <a:ext uri="{FF2B5EF4-FFF2-40B4-BE49-F238E27FC236}">
                <a16:creationId xmlns:a16="http://schemas.microsoft.com/office/drawing/2014/main" id="{926D21A5-F706-45E9-A6C4-A374F37147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3075" y="2153633"/>
            <a:ext cx="609600" cy="609600"/>
          </a:xfrm>
          <a:prstGeom prst="rect">
            <a:avLst/>
          </a:prstGeom>
        </p:spPr>
      </p:pic>
      <p:pic>
        <p:nvPicPr>
          <p:cNvPr id="11" name="默書：第十七、十八課詞語">
            <a:hlinkClick r:id="" action="ppaction://media"/>
            <a:extLst>
              <a:ext uri="{FF2B5EF4-FFF2-40B4-BE49-F238E27FC236}">
                <a16:creationId xmlns:a16="http://schemas.microsoft.com/office/drawing/2014/main" id="{FCC508D1-3544-44C5-AFD3-FED6D0B4B3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5233" y="5146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84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FE19C0-9186-420C-B477-32BFECEE17BB}"/>
              </a:ext>
            </a:extLst>
          </p:cNvPr>
          <p:cNvSpPr/>
          <p:nvPr/>
        </p:nvSpPr>
        <p:spPr>
          <a:xfrm>
            <a:off x="2846202" y="1218240"/>
            <a:ext cx="706715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ea typeface="dfft" panose="02010609000101010101" pitchFamily="49" charset="-120"/>
              </a:rPr>
              <a:t>(E)</a:t>
            </a:r>
            <a:r>
              <a:rPr lang="zh-TW" altLang="en-US" sz="2000" dirty="0">
                <a:ea typeface="dfft" panose="02010609000101010101" pitchFamily="49" charset="-120"/>
              </a:rPr>
              <a:t>熟讀第十八課課文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ea typeface="dfft" panose="02010609000101010101" pitchFamily="49" charset="-120"/>
              </a:rPr>
              <a:t>第十八課        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的自行車</a:t>
            </a:r>
            <a:endParaRPr lang="nl-NL" altLang="zh-TW" sz="2000" dirty="0">
              <a:ea typeface="dfft" panose="02010609000101010101" pitchFamily="49" charset="-120"/>
            </a:endParaRPr>
          </a:p>
          <a:p>
            <a:pPr>
              <a:spcAft>
                <a:spcPts val="600"/>
              </a:spcAft>
            </a:pPr>
            <a:r>
              <a:rPr lang="nl-NL" altLang="zh-TW" sz="2000" dirty="0">
                <a:ea typeface="dfft" panose="02010609000101010101" pitchFamily="49" charset="-120"/>
              </a:rPr>
              <a:t>         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從圖書館走出來，發現她的自行車被人偷了。 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又生氣又焦急，連忙跑回家</a:t>
            </a:r>
            <a:r>
              <a:rPr lang="zh-TW" altLang="en-US" sz="2000" dirty="0">
                <a:latin typeface="Fayin" pitchFamily="2" charset="-128"/>
                <a:ea typeface="Fayin" pitchFamily="2" charset="-128"/>
              </a:rPr>
              <a:t>告</a:t>
            </a:r>
            <a:r>
              <a:rPr lang="zh-TW" altLang="en-US" sz="2000" dirty="0">
                <a:ea typeface="dfft" panose="02010609000101010101" pitchFamily="49" charset="-120"/>
              </a:rPr>
              <a:t>訴媽媽。媽媽便帶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到附近的警察局報案。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ea typeface="dfft" panose="02010609000101010101" pitchFamily="49" charset="-120"/>
              </a:rPr>
              <a:t>         在警察局裏，有幾位警員正忙碌地工作。一位警員把這件事情記下來，還安慰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說：「小女孩，我希望能替你找回自行車。」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ea typeface="dfft" panose="02010609000101010101" pitchFamily="49" charset="-120"/>
              </a:rPr>
              <a:t>         過了三天，警察局打來了電話，說他們已經找回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的自行車了，請媽媽和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到警察局去認領。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ea typeface="dfft" panose="02010609000101010101" pitchFamily="49" charset="-120"/>
              </a:rPr>
              <a:t>         </a:t>
            </a:r>
            <a:r>
              <a:rPr lang="zh-TW" altLang="en-US" sz="2000" u="sng" dirty="0">
                <a:ea typeface="dfft" panose="02010609000101010101" pitchFamily="49" charset="-120"/>
              </a:rPr>
              <a:t>小晶</a:t>
            </a:r>
            <a:r>
              <a:rPr lang="zh-TW" altLang="en-US" sz="2000" dirty="0">
                <a:ea typeface="dfft" panose="02010609000101010101" pitchFamily="49" charset="-120"/>
              </a:rPr>
              <a:t>看見自己的自行車，心裏有說不出的高興。她對那位警員說：「警察叔叔，謝謝您！」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EA8932-5DC4-4B39-8E8C-201F158D5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680" y="1004505"/>
            <a:ext cx="8348200" cy="4848989"/>
          </a:xfrm>
          <a:prstGeom prst="rect">
            <a:avLst/>
          </a:prstGeom>
        </p:spPr>
      </p:pic>
      <p:pic>
        <p:nvPicPr>
          <p:cNvPr id="4" name="第十八課    小晶的自行車">
            <a:hlinkClick r:id="" action="ppaction://media"/>
            <a:extLst>
              <a:ext uri="{FF2B5EF4-FFF2-40B4-BE49-F238E27FC236}">
                <a16:creationId xmlns:a16="http://schemas.microsoft.com/office/drawing/2014/main" id="{273C0BCA-C842-4C40-8A01-A21F12200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2638" y="5486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366</Words>
  <Application>Microsoft Office PowerPoint</Application>
  <PresentationFormat>寬螢幕</PresentationFormat>
  <Paragraphs>22</Paragraphs>
  <Slides>2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dfft</vt:lpstr>
      <vt:lpstr>DFKai-SB</vt:lpstr>
      <vt:lpstr>Fayin</vt:lpstr>
      <vt:lpstr>FZZhongKai-B08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65</cp:revision>
  <dcterms:created xsi:type="dcterms:W3CDTF">2021-09-27T08:40:27Z</dcterms:created>
  <dcterms:modified xsi:type="dcterms:W3CDTF">2024-02-24T19:12:31Z</dcterms:modified>
</cp:coreProperties>
</file>